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1459-A48F-4261-8B9E-C5D306EF0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5CCA5-5C0C-4650-A835-DDF77F289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C4917-A595-40BC-93CA-4DE2D674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340EB-150D-445D-B531-112F79441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1DE57-6407-4FC4-B340-06CA7873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99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DB5D-5B2F-4A37-841F-890EEE0AE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74893-6842-43F7-8F54-722DAE947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C41E5-03E6-409B-919C-9E7D4AA4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29676-C7C1-4ED0-8A58-F9BF7FB3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C2088-1B04-480A-A342-52D6A3335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293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EDC5C9-0DBF-4D2E-B1DC-9F8FE34C8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5F7E8-23C3-43DC-BDB7-AE3B57D8F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6943-358F-471F-8DAD-F8952A15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0EAAD-7F5F-439F-9259-66842FE8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A0B42-522E-4152-A1A0-A21538A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12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AE19-8C19-4DC5-8B47-B7B2B9DA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5F9BC-1598-4271-838D-250E8E7F4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6C5C0-087E-4C66-B6B8-B01FBF86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0EE7E-5812-4B0A-8A70-44C3CC93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CF482-2BC0-48F3-AE96-7A4CE58A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88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04D9A-78A7-4E85-A809-455B250E8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051BC-41CF-4FE4-970F-A3C179059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96E84-E384-4290-8759-49A17323D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3BC8C-114E-480D-83BA-D20C4A32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8DE43-EFC9-40A5-8971-C933EDE3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61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29936-5E1A-414A-8F5C-4984AB3E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757C-9C90-4521-B981-E5FB9D681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DEA9A-0375-4839-8BEE-3D3C9D570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72B57-E572-4597-9DB1-A5AD390F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0779A-7D49-4F2F-9BAA-C7D32B5B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62A89-DF29-4174-BF13-63C9EF1F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49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4317D-FF43-45C2-A340-4EC6AC2F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0D373-49E5-4F7E-B13E-F96C2D01E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6A95A-B409-4C93-BBF9-7DC5C949A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CA2C8B-5F72-478E-97B7-53583B343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441CDB-C1CB-41FD-BCEA-AC512FCEB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5BE795-37A6-4088-8E7D-A3B11550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57FC0E-3017-4466-AB1A-24DEE9EE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8DC801-F992-43C4-9053-CA9CFF431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55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180C-CB88-4FA6-B12C-863AEAAF4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252A6-CCBE-4212-B304-7192D7BD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40C83-9B17-473C-97F5-2CD79391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1DF0D-B3F4-4F80-9B69-227E9CC4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197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C3BC72-E5D6-4D0E-8D83-050C2C66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720904-A9AF-4348-9F2D-DDD308F3F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06846-02A8-4BB2-BB1E-1B6826B0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76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FA17-7DDE-4B3A-BB40-829D8326E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5B90A-BB6E-4627-BA6D-E7E8B4F99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30C79-E504-443C-BB7C-D1E337BC1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F2D1D-7051-4A86-9CA8-76F2ADE0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D7E8A-082D-4EDC-8FFA-6EF039C0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6A0E6-602C-4CB7-8AB6-AC4ECFB2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64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BC3BF-BB7C-4C75-B798-3B9D736E9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84F4A-D248-4C2E-A05D-59A7139EC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1E3A8-B5E0-42BF-9EFB-591634892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2AD5-422E-49B4-B29F-212E2911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5918A-7483-4583-B3BE-11BF4B7D9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5CDEA-46F3-48FA-8F2E-A6A2F061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18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4A845F-D8CB-426E-8C8C-2E4CFEF2C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D0622-B3F9-459E-8B6C-8A4C4A62E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CAEF4-3C11-46CE-92C1-B54C21E14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78B6-0B62-4B02-BD94-84EBDB84C3F0}" type="datetimeFigureOut">
              <a:rPr lang="nl-NL" smtClean="0"/>
              <a:t>24-10-2018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1EC0C-F1A1-4B04-8121-841ABC9C9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20E58-E344-40AD-99E7-EC6FC1400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8520B-38EA-479A-9371-72BD9DC4993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3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resentatie%20gemeente%20Tilburg%2010-2018.ppt" TargetMode="External"/><Relationship Id="rId2" Type="http://schemas.openxmlformats.org/officeDocument/2006/relationships/hyperlink" Target="https://www.youtube.com/watch?v=gBXjTZWpAWI&amp;feature=youtu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Presentatie%20financieringsmogelijkheden%20Duurzaam%20Wonen%20Rabobank.pptx" TargetMode="External"/><Relationship Id="rId4" Type="http://schemas.openxmlformats.org/officeDocument/2006/relationships/hyperlink" Target="Presentatie%20TIWOS%20versie%20Anton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8060-4A00-476A-9E35-286F44762F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Thema avond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17B734-E4BC-4A46-9CC4-53BDB08C7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Duurzaamheid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oktober 2018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Kapittelzaal Koningsoord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CF8614-6436-40EF-AB5A-01988A387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699" y="572099"/>
            <a:ext cx="2881293" cy="10084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F1A9D7-977E-4A85-9F28-BDB9EE0712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43" y="5101156"/>
            <a:ext cx="2426314" cy="126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35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70C0-8CCA-42A9-9337-763A293D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7D667-A508-4319-A4C8-9E715C9FF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039"/>
            <a:ext cx="10515600" cy="5195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20.00		Opening door voorzitter Tineke Donga-</a:t>
            </a:r>
            <a:r>
              <a:rPr lang="nl-NL" sz="2400" dirty="0" err="1"/>
              <a:t>Freling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20.05		Nieuwe website Dorpsraad Berkel-Enschot</a:t>
            </a:r>
          </a:p>
          <a:p>
            <a:pPr marL="0" indent="0">
              <a:buNone/>
            </a:pPr>
            <a:r>
              <a:rPr lang="nl-NL" sz="2400" dirty="0"/>
              <a:t>20.10		Inleiding bewustwording</a:t>
            </a:r>
          </a:p>
          <a:p>
            <a:pPr marL="0" indent="0">
              <a:buNone/>
            </a:pPr>
            <a:r>
              <a:rPr lang="nl-NL" sz="2400" dirty="0"/>
              <a:t>20.15		BEC en Project “</a:t>
            </a:r>
            <a:r>
              <a:rPr lang="nl-NL" sz="2400" dirty="0" err="1"/>
              <a:t>ZonneVisser</a:t>
            </a:r>
            <a:r>
              <a:rPr lang="nl-NL" sz="2400" dirty="0"/>
              <a:t>”</a:t>
            </a:r>
          </a:p>
          <a:p>
            <a:pPr marL="0" indent="0">
              <a:buNone/>
            </a:pPr>
            <a:r>
              <a:rPr lang="nl-NL" sz="2400" dirty="0"/>
              <a:t>20.25		Beleid duurzaamheid en subsidiemogelijkheden gemeente Tilburg</a:t>
            </a:r>
          </a:p>
          <a:p>
            <a:pPr marL="0" indent="0">
              <a:buNone/>
            </a:pPr>
            <a:r>
              <a:rPr lang="nl-NL" sz="2400" dirty="0"/>
              <a:t>21.00		Pauze</a:t>
            </a:r>
          </a:p>
          <a:p>
            <a:pPr marL="0" indent="0">
              <a:buNone/>
            </a:pPr>
            <a:r>
              <a:rPr lang="nl-NL" sz="2400" dirty="0"/>
              <a:t>21.15		Verduurzamingsbeleid TIWOS</a:t>
            </a:r>
          </a:p>
          <a:p>
            <a:pPr marL="0" indent="0">
              <a:buNone/>
            </a:pPr>
            <a:r>
              <a:rPr lang="nl-NL" sz="2400" dirty="0"/>
              <a:t>21.35		Duurzaam wonen en financieringsmogelijkheden Rabobank</a:t>
            </a:r>
          </a:p>
          <a:p>
            <a:pPr marL="0" indent="0">
              <a:buNone/>
            </a:pPr>
            <a:r>
              <a:rPr lang="nl-NL" sz="2400" dirty="0"/>
              <a:t>21.55		Ervaringsdeskundige over energiebesparing</a:t>
            </a:r>
          </a:p>
          <a:p>
            <a:pPr marL="0" indent="0">
              <a:buNone/>
            </a:pPr>
            <a:r>
              <a:rPr lang="nl-NL" sz="2400" dirty="0"/>
              <a:t>22.00		Afsluiting Thema avond door voorzitter Tineke Donga-</a:t>
            </a:r>
            <a:r>
              <a:rPr lang="nl-NL" sz="2400" dirty="0" err="1"/>
              <a:t>Freling</a:t>
            </a:r>
            <a:endParaRPr lang="nl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5A85F6-CCE9-47D2-9230-E89EA0054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54" y="608416"/>
            <a:ext cx="2315237" cy="81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89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70C0-8CCA-42A9-9337-763A293D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7D667-A508-4319-A4C8-9E715C9FF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039"/>
            <a:ext cx="10515600" cy="5195961"/>
          </a:xfrm>
        </p:spPr>
        <p:txBody>
          <a:bodyPr>
            <a:normAutofit/>
          </a:bodyPr>
          <a:lstStyle/>
          <a:p>
            <a:endParaRPr lang="nl-NL" sz="2400" dirty="0"/>
          </a:p>
          <a:p>
            <a:r>
              <a:rPr lang="nl-NL" sz="2400" dirty="0">
                <a:hlinkClick r:id="rId2"/>
              </a:rPr>
              <a:t>Startfilm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BEC en Project “</a:t>
            </a:r>
            <a:r>
              <a:rPr lang="nl-NL" sz="2400" dirty="0" err="1"/>
              <a:t>ZonneVisser</a:t>
            </a:r>
            <a:r>
              <a:rPr lang="nl-NL" sz="2400" dirty="0"/>
              <a:t>”</a:t>
            </a:r>
          </a:p>
          <a:p>
            <a:endParaRPr lang="nl-NL" sz="2400" dirty="0"/>
          </a:p>
          <a:p>
            <a:r>
              <a:rPr lang="nl-NL" sz="2400" dirty="0">
                <a:hlinkClick r:id="rId3" action="ppaction://hlinkpres?slideindex=1&amp;slidetitle="/>
              </a:rPr>
              <a:t>Beleid duurzaamheid en subsidiemogelijkheden gemeente Tilburg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>
                <a:hlinkClick r:id="rId4" action="ppaction://hlinkpres?slideindex=1&amp;slidetitle="/>
              </a:rPr>
              <a:t>Verduurzamingsbeleid TIWOS</a:t>
            </a:r>
            <a:endParaRPr lang="nl-NL" sz="2400" dirty="0"/>
          </a:p>
          <a:p>
            <a:endParaRPr lang="nl-NL" sz="2400" dirty="0"/>
          </a:p>
          <a:p>
            <a:r>
              <a:rPr lang="nl-NL" sz="2400" dirty="0">
                <a:hlinkClick r:id="rId5" action="ppaction://hlinkpres?slideindex=1&amp;slidetitle="/>
              </a:rPr>
              <a:t>Duurzaam wonen en financieringsmogelijkheden Rabobank</a:t>
            </a:r>
            <a:endParaRPr lang="nl-NL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5A85F6-CCE9-47D2-9230-E89EA0054E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54" y="608416"/>
            <a:ext cx="2315237" cy="81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1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70C0-8CCA-42A9-9337-763A293D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Ervaringen Anton Visser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7D667-A508-4319-A4C8-9E715C9FF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039"/>
            <a:ext cx="10515600" cy="519596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sz="2400" dirty="0"/>
              <a:t>·       Aanleiding</a:t>
            </a:r>
          </a:p>
          <a:p>
            <a:pPr marL="0" lvl="0" indent="0">
              <a:buNone/>
            </a:pPr>
            <a:r>
              <a:rPr lang="nl-NL" sz="2400" dirty="0"/>
              <a:t>·       Planning</a:t>
            </a:r>
          </a:p>
          <a:p>
            <a:pPr marL="0" lvl="0" indent="0">
              <a:buNone/>
            </a:pPr>
            <a:r>
              <a:rPr lang="nl-NL" sz="2400" dirty="0"/>
              <a:t>·       Uitvoering</a:t>
            </a:r>
          </a:p>
          <a:p>
            <a:pPr marL="0" lvl="0" indent="0">
              <a:buNone/>
            </a:pPr>
            <a:r>
              <a:rPr lang="nl-NL" sz="2400" dirty="0"/>
              <a:t>·       Financiële plaatje</a:t>
            </a:r>
          </a:p>
          <a:p>
            <a:pPr marL="0" lvl="0" indent="0">
              <a:buNone/>
            </a:pPr>
            <a:r>
              <a:rPr lang="nl-NL" sz="2400" dirty="0"/>
              <a:t>·       Checklist</a:t>
            </a:r>
            <a:endParaRPr lang="nl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5A85F6-CCE9-47D2-9230-E89EA0054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54" y="608416"/>
            <a:ext cx="2315237" cy="8103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437EB1-A168-4417-B345-7D58E4C6ED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31" y="4933205"/>
            <a:ext cx="2426314" cy="126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686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Thema avond</vt:lpstr>
      <vt:lpstr>Agenda</vt:lpstr>
      <vt:lpstr>Presentaties</vt:lpstr>
      <vt:lpstr>Ervaringen Anton Visser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Helfteren, Joyce (NL - Rotterdam)</dc:creator>
  <cp:lastModifiedBy>van Helfteren, Joyce (NL - Rotterdam)</cp:lastModifiedBy>
  <cp:revision>9</cp:revision>
  <dcterms:created xsi:type="dcterms:W3CDTF">2018-10-18T05:50:35Z</dcterms:created>
  <dcterms:modified xsi:type="dcterms:W3CDTF">2018-10-24T18:30:01Z</dcterms:modified>
</cp:coreProperties>
</file>